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485" r:id="rId3"/>
    <p:sldId id="417" r:id="rId4"/>
    <p:sldId id="418" r:id="rId5"/>
    <p:sldId id="476" r:id="rId6"/>
    <p:sldId id="420" r:id="rId7"/>
    <p:sldId id="421" r:id="rId8"/>
    <p:sldId id="477" r:id="rId9"/>
    <p:sldId id="423" r:id="rId10"/>
    <p:sldId id="424" r:id="rId11"/>
    <p:sldId id="487" r:id="rId12"/>
    <p:sldId id="426" r:id="rId13"/>
    <p:sldId id="427" r:id="rId14"/>
    <p:sldId id="428" r:id="rId15"/>
    <p:sldId id="429" r:id="rId16"/>
    <p:sldId id="478" r:id="rId17"/>
    <p:sldId id="437" r:id="rId18"/>
    <p:sldId id="483" r:id="rId19"/>
    <p:sldId id="438" r:id="rId20"/>
    <p:sldId id="431" r:id="rId21"/>
    <p:sldId id="432" r:id="rId22"/>
    <p:sldId id="479" r:id="rId23"/>
    <p:sldId id="436" r:id="rId24"/>
    <p:sldId id="440" r:id="rId25"/>
    <p:sldId id="443" r:id="rId26"/>
    <p:sldId id="444" r:id="rId27"/>
    <p:sldId id="446"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17"/>
            <p14:sldId id="418"/>
            <p14:sldId id="476"/>
            <p14:sldId id="420"/>
            <p14:sldId id="421"/>
            <p14:sldId id="477"/>
            <p14:sldId id="423"/>
            <p14:sldId id="424"/>
            <p14:sldId id="487"/>
            <p14:sldId id="426"/>
            <p14:sldId id="427"/>
            <p14:sldId id="428"/>
            <p14:sldId id="429"/>
            <p14:sldId id="478"/>
            <p14:sldId id="437"/>
            <p14:sldId id="483"/>
            <p14:sldId id="438"/>
            <p14:sldId id="431"/>
            <p14:sldId id="432"/>
            <p14:sldId id="479"/>
          </p14:sldIdLst>
        </p14:section>
        <p14:section name="Operations" id="{87B982B4-CBB2-C14B-980A-235021ECE9F5}">
          <p14:sldIdLst>
            <p14:sldId id="436"/>
            <p14:sldId id="440"/>
            <p14:sldId id="443"/>
            <p14:sldId id="444"/>
            <p14:sldId id="446"/>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66667" autoAdjust="0"/>
  </p:normalViewPr>
  <p:slideViewPr>
    <p:cSldViewPr snapToGrid="0" snapToObjects="1">
      <p:cViewPr>
        <p:scale>
          <a:sx n="110" d="100"/>
          <a:sy n="110" d="100"/>
        </p:scale>
        <p:origin x="-560" y="-80"/>
      </p:cViewPr>
      <p:guideLst>
        <p:guide orient="horz" pos="1620"/>
        <p:guide pos="2880"/>
      </p:guideLst>
    </p:cSldViewPr>
  </p:slideViewPr>
  <p:notesTextViewPr>
    <p:cViewPr>
      <p:scale>
        <a:sx n="100" d="100"/>
        <a:sy n="100" d="100"/>
      </p:scale>
      <p:origin x="0" y="0"/>
    </p:cViewPr>
  </p:notesTextViewPr>
  <p:sorterViewPr>
    <p:cViewPr>
      <p:scale>
        <a:sx n="85" d="100"/>
        <a:sy n="85" d="100"/>
      </p:scale>
      <p:origin x="0" y="4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Alternate version</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21" Type="http://schemas.openxmlformats.org/officeDocument/2006/relationships/image" Target="../media/image56.jpe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65.png"/><Relationship Id="rId13"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24.jpeg"/><Relationship Id="rId21" Type="http://schemas.openxmlformats.org/officeDocument/2006/relationships/image" Target="../media/image25.png"/><Relationship Id="rId10" Type="http://schemas.openxmlformats.org/officeDocument/2006/relationships/image" Target="../media/image93.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jpeg"/><Relationship Id="rId1" Type="http://schemas.openxmlformats.org/officeDocument/2006/relationships/slideLayout" Target="../slideLayouts/slideLayout9.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jpeg"/><Relationship Id="rId18" Type="http://schemas.openxmlformats.org/officeDocument/2006/relationships/image" Target="../media/image24.jpeg"/><Relationship Id="rId19"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 Id="rId9"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101.png"/><Relationship Id="rId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08.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8.gif-c200"/><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Containers, and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8403530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brings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ight Triangle 20"/>
          <p:cNvSpPr/>
          <p:nvPr/>
        </p:nvSpPr>
        <p:spPr>
          <a:xfrm flipH="1">
            <a:off x="269875" y="1574800"/>
            <a:ext cx="8507336" cy="2905125"/>
          </a:xfrm>
          <a:prstGeom prst="rtTriangle">
            <a:avLst/>
          </a:prstGeom>
          <a:gradFill flip="none" rotWithShape="1">
            <a:gsLst>
              <a:gs pos="0">
                <a:srgbClr val="FF0000">
                  <a:alpha val="68000"/>
                </a:srgbClr>
              </a:gs>
              <a:gs pos="87000">
                <a:schemeClr val="bg1">
                  <a:alpha val="10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provides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10" name="TextBox 9"/>
          <p:cNvSpPr txBox="1"/>
          <p:nvPr/>
        </p:nvSpPr>
        <p:spPr>
          <a:xfrm>
            <a:off x="403902" y="727406"/>
            <a:ext cx="2964624" cy="400110"/>
          </a:xfrm>
          <a:prstGeom prst="rect">
            <a:avLst/>
          </a:prstGeom>
          <a:noFill/>
        </p:spPr>
        <p:txBody>
          <a:bodyPr wrap="none" rtlCol="0">
            <a:spAutoFit/>
          </a:bodyPr>
          <a:lstStyle/>
          <a:p>
            <a:pPr algn="ctr"/>
            <a:r>
              <a:rPr lang="en-US" sz="2000" dirty="0" smtClean="0">
                <a:solidFill>
                  <a:schemeClr val="bg1"/>
                </a:solidFill>
              </a:rPr>
              <a:t>Cloud Native </a:t>
            </a: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34092" y="727406"/>
            <a:ext cx="1505540" cy="400110"/>
          </a:xfrm>
          <a:prstGeom prst="rect">
            <a:avLst/>
          </a:prstGeom>
          <a:noFill/>
        </p:spPr>
        <p:txBody>
          <a:bodyPr wrap="none" rtlCol="0">
            <a:spAutoFit/>
          </a:bodyPr>
          <a:lstStyle/>
          <a:p>
            <a:pPr algn="ctr"/>
            <a:r>
              <a:rPr lang="en-US" sz="2000" dirty="0" smtClean="0">
                <a:solidFill>
                  <a:srgbClr val="FFFFFF"/>
                </a:solidFill>
              </a:rPr>
              <a:t>DIY </a:t>
            </a: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33928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provides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68526" y="4005580"/>
            <a:ext cx="2230048" cy="307777"/>
          </a:xfrm>
          <a:prstGeom prst="rect">
            <a:avLst/>
          </a:prstGeom>
          <a:noFill/>
        </p:spPr>
        <p:txBody>
          <a:bodyPr wrap="none" rtlCol="0">
            <a:spAutoFit/>
          </a:bodyPr>
          <a:lstStyle/>
          <a:p>
            <a:pPr algn="ctr"/>
            <a:r>
              <a:rPr lang="en-US" dirty="0" smtClean="0">
                <a:solidFill>
                  <a:srgbClr val="FFFFFF"/>
                </a:solidFill>
              </a:rPr>
              <a:t>Management, Time, Risk</a:t>
            </a:r>
          </a:p>
        </p:txBody>
      </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grpSp>
        <p:nvGrpSpPr>
          <p:cNvPr id="22" name="Group 21"/>
          <p:cNvGrpSpPr/>
          <p:nvPr/>
        </p:nvGrpSpPr>
        <p:grpSpPr>
          <a:xfrm>
            <a:off x="3716654" y="1263650"/>
            <a:ext cx="1647825" cy="698500"/>
            <a:chOff x="3670300" y="3952875"/>
            <a:chExt cx="1647825" cy="523220"/>
          </a:xfrm>
        </p:grpSpPr>
        <p:sp>
          <p:nvSpPr>
            <p:cNvPr id="23" name="TextBox 22"/>
            <p:cNvSpPr txBox="1"/>
            <p:nvPr/>
          </p:nvSpPr>
          <p:spPr>
            <a:xfrm>
              <a:off x="3839532" y="3952875"/>
              <a:ext cx="1300356" cy="523220"/>
            </a:xfrm>
            <a:prstGeom prst="rect">
              <a:avLst/>
            </a:prstGeom>
            <a:noFill/>
          </p:spPr>
          <p:txBody>
            <a:bodyPr wrap="none" rtlCol="0">
              <a:spAutoFit/>
            </a:bodyPr>
            <a:lstStyle/>
            <a:p>
              <a:pPr algn="ctr"/>
              <a:r>
                <a:rPr lang="en-US" dirty="0" smtClean="0">
                  <a:solidFill>
                    <a:srgbClr val="FFFFFF"/>
                  </a:solidFill>
                </a:rPr>
                <a:t>App container</a:t>
              </a:r>
            </a:p>
            <a:p>
              <a:pPr algn="ctr"/>
              <a:r>
                <a:rPr lang="en-US" dirty="0" smtClean="0">
                  <a:solidFill>
                    <a:srgbClr val="FFFFFF"/>
                  </a:solidFill>
                </a:rPr>
                <a:t>comparison</a:t>
              </a:r>
            </a:p>
          </p:txBody>
        </p:sp>
        <p:sp>
          <p:nvSpPr>
            <p:cNvPr id="24" name="Rounded Rectangle 23"/>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939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API Gateway</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01733"/>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82237</TotalTime>
  <Words>2993</Words>
  <Application>Microsoft Macintosh PowerPoint</Application>
  <PresentationFormat>On-screen Show (16:9)</PresentationFormat>
  <Paragraphs>846</Paragraphs>
  <Slides>49</Slides>
  <Notes>22</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PowerPoint Presentation</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Corporate User</cp:lastModifiedBy>
  <cp:revision>494</cp:revision>
  <dcterms:modified xsi:type="dcterms:W3CDTF">2016-01-31T05:38:10Z</dcterms:modified>
</cp:coreProperties>
</file>